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2" r:id="rId4"/>
    <p:sldId id="275" r:id="rId5"/>
    <p:sldId id="276" r:id="rId6"/>
    <p:sldId id="277" r:id="rId7"/>
    <p:sldId id="258" r:id="rId8"/>
    <p:sldId id="259" r:id="rId9"/>
    <p:sldId id="261" r:id="rId10"/>
    <p:sldId id="262" r:id="rId11"/>
    <p:sldId id="264" r:id="rId12"/>
    <p:sldId id="265" r:id="rId13"/>
    <p:sldId id="266" r:id="rId14"/>
    <p:sldId id="260" r:id="rId15"/>
    <p:sldId id="273" r:id="rId16"/>
    <p:sldId id="278" r:id="rId17"/>
    <p:sldId id="274" r:id="rId18"/>
    <p:sldId id="279" r:id="rId19"/>
    <p:sldId id="282" r:id="rId20"/>
    <p:sldId id="281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7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6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32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3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6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49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0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49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6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35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1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896D-9AEB-4F99-950D-1C98B46EF115}" type="datetimeFigureOut">
              <a:rPr lang="nl-NL" smtClean="0"/>
              <a:t>12-8-2013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FCB2-73E9-454E-BC79-1F34326630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12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08313" cy="5263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sz="1600" b="1" dirty="0" smtClean="0"/>
              <a:t>Pionier complete serie</a:t>
            </a:r>
          </a:p>
          <a:p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In de 60 er jaren bracht Philips deze junior radiobouwdozen uit.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Dat was de serie Pionier I II en III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basis (Pionier I) was een zgn. kristalontvanger die kon worden uitgebreid met een laagfrequent versterker. 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De Pionier II was een tussenvorm die nog was uitgerust met een kristal oortelefoon. 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het uiteindelijke doel was de Pionier III die hiernaast staat afgebeeld en  voorzien van een extra versterkertrap om luid-  sprekerweergave mogelijk te maken.</a:t>
            </a:r>
          </a:p>
          <a:p>
            <a:endParaRPr lang="nl-NL" dirty="0"/>
          </a:p>
        </p:txBody>
      </p:sp>
      <p:pic>
        <p:nvPicPr>
          <p:cNvPr id="1026" name="Picture 2" descr="C:\Documents and Settings\Hendriks\Mijn documenten\NVHR\Pionier\foto's\pionier kla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10" y="2780928"/>
            <a:ext cx="4681338" cy="3120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igenaar\Documents\NVHR\Pionier\foto's\philipspionier1e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60" y="620688"/>
            <a:ext cx="4674687" cy="1830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600" b="1" dirty="0" smtClean="0"/>
              <a:t>Het maken van de metalen chassisdelen</a:t>
            </a:r>
          </a:p>
          <a:p>
            <a:endParaRPr lang="nl-NL" dirty="0" smtClean="0"/>
          </a:p>
          <a:p>
            <a:r>
              <a:rPr lang="nl-NL" dirty="0" smtClean="0"/>
              <a:t>Ook hier plakken we een mal op de afgetekende aluminiumplaat van 2 mm dikte, zodat de gaten op de juiste plaats kunnen worden gecenterd.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 kleine gaten 3 mm ø.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De grote gaten zijn 10 mm ø.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Op de afbeelding zijn 5 chassisdelen van elk 6 x 16 cm die met behulp van een metaalknipbank worden  uitgeknipt. Voldoende voor de bouw van 2 toestellen plus een reservedeel.</a:t>
            </a:r>
          </a:p>
        </p:txBody>
      </p:sp>
      <p:pic>
        <p:nvPicPr>
          <p:cNvPr id="1026" name="Picture 2" descr="C:\Users\Eigenaar\Pictures\Pionier\foto's\pionier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38" y="487176"/>
            <a:ext cx="4160710" cy="2773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igenaar\Pictures\Pionier\foto's\pionier 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84" y="3522238"/>
            <a:ext cx="4154963" cy="2769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611560" y="1196752"/>
            <a:ext cx="3008313" cy="4691063"/>
          </a:xfrm>
        </p:spPr>
        <p:txBody>
          <a:bodyPr/>
          <a:lstStyle/>
          <a:p>
            <a:r>
              <a:rPr lang="nl-NL" sz="1600" b="1" dirty="0" smtClean="0"/>
              <a:t>Het maken van de metalen chassisdelen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Als alles klaar is, ziet het eruit als hiernaast. Op het pertinax zijn diverse draadklemmen reeds aangebracht.</a:t>
            </a:r>
          </a:p>
          <a:p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 buitenste rand van het metalen deel wordt met een zetbank 10 mm haaks omgezet zodat het op de pertinax bovenplaat kan worden gemonteerd.</a:t>
            </a:r>
            <a:endParaRPr lang="nl-NL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96066"/>
            <a:ext cx="3960440" cy="26402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Eigenaar\Pictures\Pionier\foto's\zetban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16424" cy="2862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960440" cy="25724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600" b="1" dirty="0"/>
              <a:t>S</a:t>
            </a:r>
            <a:r>
              <a:rPr lang="nl-NL" sz="1600" b="1" dirty="0" smtClean="0"/>
              <a:t>amengebouwd chassis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Bovenzijde van de Pionier met reeds aangebrachte draadklemmen.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Ook de lange contacten voor de 4,5 volt batterij zijn hier zichtbaar.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r>
              <a:rPr lang="nl-NL" dirty="0" smtClean="0"/>
              <a:t>Onderzijde van de Pionier met reeds aangebrachte draadklemmen.</a:t>
            </a:r>
            <a:endParaRPr lang="nl-NL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995514" cy="26636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1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60" y="3565580"/>
            <a:ext cx="3913280" cy="26088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600" b="1" dirty="0" smtClean="0"/>
              <a:t>Chassis met luidsprekerplankje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Losse luidsprekerplank van multiplex van 6 mm dikte. De maten zijn 16 x 18 cm.</a:t>
            </a:r>
          </a:p>
          <a:p>
            <a:r>
              <a:rPr lang="nl-NL" dirty="0" smtClean="0"/>
              <a:t>De diameter van het luidsprekergat is 6,5 cm ø. De gaten voor de potentiometer en de variabele condensator zijn 3 cm ø.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C:\Users\Eigenaar\Pictures\Pionier\foto's\pionier frontpla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3029"/>
            <a:ext cx="3960440" cy="26402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r>
              <a:rPr lang="nl-NL" sz="1600" b="1" dirty="0" smtClean="0"/>
              <a:t>Het maken van de draadklemmen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draadklemmen zijn niet meer leverbaar en dienen zelf te worden gemaakt.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Dit is geen makkelijke opgave. 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Hiervoor is nodig: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Messing buisprofiel 6 </a:t>
            </a:r>
            <a:r>
              <a:rPr lang="nl-NL" dirty="0"/>
              <a:t>x</a:t>
            </a:r>
            <a:r>
              <a:rPr lang="nl-NL" dirty="0" smtClean="0"/>
              <a:t> 2 x 2 mm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Metaalboor van 2,5 mm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metaalzaag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Set handtappen van 3 mm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Er zijn 2 soorten klemmen: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KL1N voor montage op het chassis.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KL2N voor montage op een aansluitlip.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Alle klemmen zijn 10 mm hoog.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Op de foto staan 3 klemmen: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1x KL1N op het chassis en </a:t>
            </a:r>
            <a:r>
              <a:rPr lang="nl-NL" dirty="0"/>
              <a:t>2 x KL2N op </a:t>
            </a:r>
            <a:r>
              <a:rPr lang="nl-NL" dirty="0" smtClean="0"/>
              <a:t>de variabele condensator.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87532"/>
            <a:ext cx="3096344" cy="23094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Eigenaar\Documents\NVHR\Pionier\foto's\IMG_2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27" y="3573016"/>
            <a:ext cx="3993719" cy="25496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r>
              <a:rPr lang="nl-NL" sz="1600" b="1" dirty="0" smtClean="0"/>
              <a:t>Het maken van de draadklemmen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Op de foto hiernaast staat een aantal klemmen en buisprofiel. Op de variabele condensator is met een KL2N een weerstand verbonden.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Met een stuk U-profiel is een zaagmal vervaardigd waarmee het recht af- en inzagen van de messing buis wordt gewaarborgd. Met een lijmklem en een plankje hardhout wordt de buis stevig vastgezet. </a:t>
            </a:r>
            <a:endParaRPr lang="nl-NL" dirty="0"/>
          </a:p>
        </p:txBody>
      </p:sp>
      <p:pic>
        <p:nvPicPr>
          <p:cNvPr id="5122" name="Picture 2" descr="C:\Users\Eigenaar\Documents\NVHR\Pionier\foto's\IMG_4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00036" cy="24666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igenaar\Documents\NVHR\Pionier\foto's\pionier 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744416" cy="2389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draadklemmen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Op deze afbeelding is het proces van het afzagen nog eens goed te zien.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Als alle benodigde klemmen zijn afgezaagd (23 x KL1N en 13 x KL2N) moeten de openingen naar 2,5 mm ø worden opgeboord.</a:t>
            </a:r>
          </a:p>
          <a:p>
            <a:endParaRPr lang="nl-NL" sz="1600" b="1" dirty="0"/>
          </a:p>
          <a:p>
            <a:endParaRPr lang="nl-NL" sz="1600" b="1" dirty="0" smtClean="0"/>
          </a:p>
          <a:p>
            <a:endParaRPr lang="nl-NL" dirty="0"/>
          </a:p>
        </p:txBody>
      </p:sp>
      <p:pic>
        <p:nvPicPr>
          <p:cNvPr id="6146" name="Picture 2" descr="C:\Users\Eigenaar\Documents\NVHR\Pionier\foto's\pionier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908720"/>
            <a:ext cx="3636404" cy="2424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igenaar\Documents\NVHR\Pionier\foto's\tapp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3176"/>
            <a:ext cx="3672408" cy="2324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draadklemmen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Na het opboren wordt er een schroefdraad van 3 mm ø in de klem getapt.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In de zaagmal is aan de opstaande zijkant een ronding uitgevijld waarin exact een messing klem past.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Via het gaatje aan de onderzijde wordt de klem met een schroefje vastgezet. (rode pijl)</a:t>
            </a:r>
            <a:endParaRPr lang="nl-NL" dirty="0"/>
          </a:p>
        </p:txBody>
      </p:sp>
      <p:pic>
        <p:nvPicPr>
          <p:cNvPr id="2050" name="Picture 2" descr="C:\Users\Eigenaar\Documents\NVHR\Pionier\foto's\handtappen draadkl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6" y="620688"/>
            <a:ext cx="3672408" cy="2448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igenaar\Documents\NVHR\Pionier\foto's\IMG_2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6" y="3365770"/>
            <a:ext cx="3732332" cy="27995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 flipV="1">
            <a:off x="6790884" y="4221088"/>
            <a:ext cx="312201" cy="72008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draadklemmen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Hier is de draadklem stevig op de zaagmal geschroefd met het gat exact boven de zaagsnede.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 Deze klem wordt hier 6 mm ingezaagd.</a:t>
            </a:r>
            <a:endParaRPr lang="nl-NL" dirty="0"/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3074" name="Picture 2" descr="C:\Users\Eigenaar\Documents\NVHR\Pionier\foto's\pionier 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21" y="620688"/>
            <a:ext cx="3671020" cy="29588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igenaar\Documents\NVHR\Pionier\foto's\pionier 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63934"/>
            <a:ext cx="3672408" cy="2401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draadklemmen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Tenslotte worden de klemmen vlak gepolijst zodat zij goed recht op het chassis geschroefd kunnen worden.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Als </a:t>
            </a:r>
            <a:r>
              <a:rPr lang="nl-NL" dirty="0"/>
              <a:t>alles klaar is zijn er in totaal 23 klemmen KL1N en 12 klemmen KL2N</a:t>
            </a:r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60440" cy="29638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igenaar\Documents\NVHR\Pionier\foto's\vlakslij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79"/>
            <a:ext cx="4032448" cy="2688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b="1" dirty="0"/>
              <a:t>Pionier 1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r>
              <a:rPr lang="nl-NL" dirty="0" smtClean="0"/>
              <a:t>Het schema van de pionier 1.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Eenvoudige kristalontvanger met kristal oortelefoontje.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 opzet van Philips was een concept waarin niets hoefde te worden gesoldeerd.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Alle verbindingen werden met speciale draadklemmen gemaakt.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De antennespoel kon zelf worden gewikkeld.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Het doosje van de bouwdoos was ook het kastje.</a:t>
            </a:r>
            <a:endParaRPr lang="nl-NL" dirty="0"/>
          </a:p>
        </p:txBody>
      </p:sp>
      <p:pic>
        <p:nvPicPr>
          <p:cNvPr id="1038" name="Picture 14" descr="C:\Users\Eigenaar\Documents\NVHR\Pionier\foto's\Pionier 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26" y="4005063"/>
            <a:ext cx="3546376" cy="2376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95" y="764704"/>
            <a:ext cx="4995354" cy="29523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antennespoel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Hiervoor hebben we een ferroxcubestaaf van 10 cm lengte en een diameter van 8 mm, een plaatje prespaan, 2 rubber tules en ca. 3 meter koperdraad van 0,4 mm ø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Het prespaan wordt om de staaf gewikkeld en met 1 tule vastgezet.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Met een kraspen worden aan beide zijden van het prespaan 2 kleine gaatjes geprikt waar het koperdraad door wordt geregen. Daarna wordt ook de andere tule op de spoel geplaatst.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endParaRPr lang="nl-NL" sz="1600" b="1" dirty="0" smtClean="0"/>
          </a:p>
          <a:p>
            <a:endParaRPr lang="nl-NL" sz="1600" b="1" dirty="0"/>
          </a:p>
          <a:p>
            <a:r>
              <a:rPr lang="nl-NL" dirty="0" smtClean="0"/>
              <a:t> </a:t>
            </a:r>
            <a:endParaRPr lang="nl-NL" sz="1600" b="1" dirty="0" smtClean="0"/>
          </a:p>
          <a:p>
            <a:endParaRPr lang="nl-NL" dirty="0"/>
          </a:p>
        </p:txBody>
      </p:sp>
      <p:pic>
        <p:nvPicPr>
          <p:cNvPr id="1026" name="Picture 2" descr="C:\Users\Eigenaar\Documents\NVHR\Pionier\foto's\antennespo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21" y="476672"/>
            <a:ext cx="3960981" cy="2640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genaar\Documents\NVHR\Pionier\foto's\antennespoe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59" y="3501008"/>
            <a:ext cx="3930960" cy="26206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antennespoel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antennespoel wordt zoals hiernaast staat afgebeeld. 3 x 16 windingen met 2 getwiste aftakkingen in het midden.</a:t>
            </a:r>
            <a:endParaRPr lang="nl-NL" dirty="0"/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 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Op de foto de werkelijke uitvoering</a:t>
            </a:r>
            <a:endParaRPr lang="nl-NL" dirty="0"/>
          </a:p>
          <a:p>
            <a:endParaRPr lang="nl-NL" dirty="0"/>
          </a:p>
        </p:txBody>
      </p:sp>
      <p:pic>
        <p:nvPicPr>
          <p:cNvPr id="2" name="Picture 2" descr="C:\Users\Eigenaar\Documents\NVHR\Pionier\foto's\antenneslpoe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88" y="3501008"/>
            <a:ext cx="4060636" cy="27070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genaar\Documents\NVHR\Pionier\foto's\antennepoe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87" y="548680"/>
            <a:ext cx="4004296" cy="2556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Het maken van de antennespoel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r>
              <a:rPr lang="nl-NL" dirty="0" smtClean="0"/>
              <a:t>Deze close-up laat zien hoe de antennespoel achter op het chassis met 2 stukjes koord is bevestigd.</a:t>
            </a:r>
            <a:endParaRPr lang="nl-NL" dirty="0"/>
          </a:p>
        </p:txBody>
      </p:sp>
      <p:pic>
        <p:nvPicPr>
          <p:cNvPr id="2050" name="Picture 2" descr="C:\Users\Eigenaar\Documents\NVHR\Pionier\foto's\antennespoe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079837" cy="3456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Onder- en bovenzijde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r>
              <a:rPr lang="nl-NL" dirty="0" smtClean="0"/>
              <a:t>De pionier is hier geheel afgebouwd.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Transistoren die hier zijn toegepast zijn de originele typen OC 13 en OC 14.</a:t>
            </a:r>
          </a:p>
          <a:p>
            <a:endParaRPr lang="nl-NL" dirty="0"/>
          </a:p>
          <a:p>
            <a:r>
              <a:rPr lang="nl-NL" dirty="0" smtClean="0"/>
              <a:t>De luidspreker (150 Ohm) is ook het oorspronkelijke type.</a:t>
            </a:r>
            <a:endParaRPr lang="nl-NL" dirty="0"/>
          </a:p>
        </p:txBody>
      </p:sp>
      <p:pic>
        <p:nvPicPr>
          <p:cNvPr id="1026" name="Picture 2" descr="C:\Users\Eigenaar\Documents\NVHR\Pionier\foto's\pionier onderzij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590925" cy="2639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igenaar\Documents\NVHR\Pionier\foto's\pionier bovenzij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445633"/>
            <a:ext cx="3518916" cy="27427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Tenslotte het kastje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Het kastje kan gewoon met standaard lijm (Velpon) in elkaar worden gelijmd.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De gaten voor de aansluitingen aan de achterzijde en de assen van de knoppen worden met een pons van 10 mm in het karton geslagen.</a:t>
            </a:r>
            <a:endParaRPr lang="nl-NL" dirty="0"/>
          </a:p>
        </p:txBody>
      </p:sp>
      <p:pic>
        <p:nvPicPr>
          <p:cNvPr id="3074" name="Picture 2" descr="C:\Users\Eigenaar\Documents\NVHR\Pionier\foto's\pionier 3 uitsla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2" y="476672"/>
            <a:ext cx="3769244" cy="28012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genaar\Documents\NVHR\Pionier\foto's\kastje lij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780420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sz="1600" b="1" dirty="0" smtClean="0"/>
              <a:t>Met dank aan:</a:t>
            </a:r>
          </a:p>
          <a:p>
            <a:pPr>
              <a:spcBef>
                <a:spcPts val="0"/>
              </a:spcBef>
            </a:pPr>
            <a:endParaRPr lang="nl-NL" b="1" dirty="0"/>
          </a:p>
          <a:p>
            <a:pPr>
              <a:spcBef>
                <a:spcPts val="0"/>
              </a:spcBef>
            </a:pPr>
            <a:r>
              <a:rPr lang="nl-NL" dirty="0" smtClean="0"/>
              <a:t>Chris Dagelet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John Hupse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Ed Plevier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Paul v/d Mast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Hoofdvaart College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sz="1600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 descr="C:\Users\Eigenaar\Documents\NVHR\Pionier\foto's\laat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59" y="1052736"/>
            <a:ext cx="4253040" cy="48965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b="1" dirty="0"/>
              <a:t>Pionier </a:t>
            </a:r>
            <a:r>
              <a:rPr lang="nl-NL" sz="1600" b="1" dirty="0" smtClean="0"/>
              <a:t>2</a:t>
            </a:r>
            <a:endParaRPr lang="nl-NL" sz="1600" b="1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r>
              <a:rPr lang="nl-NL" dirty="0" smtClean="0"/>
              <a:t>Het schema van de pionier </a:t>
            </a:r>
            <a:r>
              <a:rPr lang="nl-NL" dirty="0"/>
              <a:t>2</a:t>
            </a:r>
            <a:r>
              <a:rPr lang="nl-NL" dirty="0" smtClean="0"/>
              <a:t>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Hier zijn aan de kristalontvanger een geluidsterkteregeling, een versterkertrap en een voedingsdeel toegevoegd.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19" y="836712"/>
            <a:ext cx="4982271" cy="26349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igenaar\Documents\NVHR\Pionier\foto's\IMG_2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60108"/>
            <a:ext cx="3744416" cy="25014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b="1" dirty="0"/>
              <a:t>Pionier 3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Het schema van de pionier </a:t>
            </a:r>
            <a:r>
              <a:rPr lang="nl-NL" dirty="0"/>
              <a:t>3</a:t>
            </a:r>
            <a:r>
              <a:rPr lang="nl-NL" dirty="0" smtClean="0"/>
              <a:t>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Aan de pionier 2 werd nog een derde transistortrap toegevoegd waardoor weergave met een luidspreker mogelijk werd.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Ook hier was de bouwdoosverpakking het kastje van het toestel.</a:t>
            </a:r>
          </a:p>
          <a:p>
            <a:pPr>
              <a:spcBef>
                <a:spcPts val="0"/>
              </a:spcBef>
            </a:pPr>
            <a:r>
              <a:rPr lang="nl-NL" dirty="0" smtClean="0"/>
              <a:t>Op de foto het uiteindelijke resultaat.</a:t>
            </a:r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7170" name="Picture 2" descr="C:\Users\Eigenaar\Documents\NVHR\Pionier\foto's\schemaP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31" y="1052736"/>
            <a:ext cx="5528787" cy="22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igenaar\Documents\NVHR\Pionier\foto's\pionier 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44" y="3789040"/>
            <a:ext cx="3324362" cy="2216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9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139136" cy="4691063"/>
          </a:xfrm>
        </p:spPr>
        <p:txBody>
          <a:bodyPr>
            <a:normAutofit/>
          </a:bodyPr>
          <a:lstStyle/>
          <a:p>
            <a:r>
              <a:rPr lang="nl-NL" sz="1600" b="1" dirty="0" smtClean="0"/>
              <a:t>Het maken van een replica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Voor het vervaardigen van een goed nagebouwde Pionier 3 dienden de onderstaande moeilijkheden te worden opgelost.</a:t>
            </a:r>
          </a:p>
          <a:p>
            <a:r>
              <a:rPr lang="nl-NL" dirty="0" smtClean="0"/>
              <a:t>De onderstaande onderdelen zijn niet meer leverbaar of lastig verkrijgbaar.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Chassisdelen incl. messing draadklemmen</a:t>
            </a:r>
            <a:r>
              <a:rPr lang="nl-NL" dirty="0"/>
              <a:t>	</a:t>
            </a:r>
            <a:r>
              <a:rPr lang="nl-NL" dirty="0" smtClean="0"/>
              <a:t>	zelf vervaardigen	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Luidspreker, potentiometer, variabele condensator	beurzen, fora, etc.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Transistoren en diode</a:t>
            </a:r>
            <a:r>
              <a:rPr lang="nl-NL" dirty="0"/>
              <a:t>	</a:t>
            </a:r>
            <a:r>
              <a:rPr lang="nl-NL" dirty="0" smtClean="0"/>
              <a:t>		beurzen</a:t>
            </a:r>
            <a:r>
              <a:rPr lang="nl-NL" dirty="0"/>
              <a:t>, fora, etc.</a:t>
            </a: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Antennespoel wo. Ferroxcubestaaf en plaatje prespaan</a:t>
            </a:r>
            <a:r>
              <a:rPr lang="nl-NL" dirty="0"/>
              <a:t>	</a:t>
            </a:r>
            <a:r>
              <a:rPr lang="nl-NL" dirty="0" smtClean="0"/>
              <a:t>beurzen</a:t>
            </a:r>
            <a:r>
              <a:rPr lang="nl-NL" dirty="0"/>
              <a:t>, fora, etc</a:t>
            </a:r>
            <a:r>
              <a:rPr lang="nl-NL" dirty="0" smtClean="0"/>
              <a:t>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Stekerbusplaat				beurzen</a:t>
            </a:r>
            <a:r>
              <a:rPr lang="nl-NL" dirty="0"/>
              <a:t>, fora, etc.</a:t>
            </a: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Originele behuizing				uitbesteden</a:t>
            </a: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454372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139136" cy="4691063"/>
          </a:xfrm>
        </p:spPr>
        <p:txBody>
          <a:bodyPr>
            <a:normAutofit/>
          </a:bodyPr>
          <a:lstStyle/>
          <a:p>
            <a:r>
              <a:rPr lang="nl-NL" sz="1600" b="1" dirty="0" smtClean="0"/>
              <a:t>Concessies</a:t>
            </a:r>
          </a:p>
          <a:p>
            <a:pPr>
              <a:spcBef>
                <a:spcPts val="0"/>
              </a:spcBef>
            </a:pPr>
            <a:endParaRPr lang="nl-NL" sz="1600" b="1" dirty="0"/>
          </a:p>
          <a:p>
            <a:pPr>
              <a:spcBef>
                <a:spcPts val="0"/>
              </a:spcBef>
            </a:pPr>
            <a:r>
              <a:rPr lang="nl-NL" dirty="0" smtClean="0"/>
              <a:t>De onderstaande wijzigingen zijn doorgevoerd en niet meer conform de originele bouwdozen.</a:t>
            </a:r>
          </a:p>
          <a:p>
            <a:pPr>
              <a:spcBef>
                <a:spcPts val="0"/>
              </a:spcBef>
            </a:pPr>
            <a:endParaRPr lang="nl-NL" sz="1600" b="1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De metalen chassisdelen zijn vervaardigd van aluminium. Het originele Philipsmateriaal was van ijzer.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De pertinax bovenplaat is 0.5 mm dikker dan de originele. Dunner materiaal niet kunnen vinden.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De toegepaste weerstanden zijn van Beyslag en niet van Philips.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De germaniumdiode is van een modern type. Originele diode OA 79 nog niet kunnen vinden.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De potentiometer is een iets zwaardere uitvoering maar lijkt origineel.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Het toegepaste messingmateriaal is van een zachtere legering als toegepast door Philips.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7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6703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1600" b="1" dirty="0" smtClean="0"/>
              <a:t>De chassisdelen</a:t>
            </a:r>
          </a:p>
          <a:p>
            <a:endParaRPr lang="nl-NL" sz="1600" b="1" dirty="0"/>
          </a:p>
          <a:p>
            <a:r>
              <a:rPr lang="nl-NL" dirty="0" smtClean="0"/>
              <a:t>Deze bestaan uit een  pertinax bovenplaat en twee opstaande metalen chassisdelen.</a:t>
            </a:r>
          </a:p>
          <a:p>
            <a:endParaRPr lang="nl-NL" dirty="0"/>
          </a:p>
          <a:p>
            <a:r>
              <a:rPr lang="nl-NL" dirty="0" smtClean="0"/>
              <a:t>De afbeeldingen zijn papieren  boormallen die zijn geschaald op werkelijke grootte.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1960" y="3933056"/>
            <a:ext cx="4320480" cy="1783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Eigenaar\Documents\NVHR\Pionier\foto's\Pertinax Pioni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253327" cy="241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600" b="1" dirty="0" smtClean="0"/>
              <a:t>Het maken van de bovenplaat</a:t>
            </a:r>
          </a:p>
          <a:p>
            <a:endParaRPr lang="nl-NL" dirty="0" smtClean="0"/>
          </a:p>
          <a:p>
            <a:r>
              <a:rPr lang="nl-NL" dirty="0" smtClean="0"/>
              <a:t>De bovenplaat wordt in de maten 16 x 9 cm uitgezaagd en aan de randen vlak geschuurd.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Daarna wordt de papieren mal precies op het pertinax geplakt.</a:t>
            </a:r>
          </a:p>
          <a:p>
            <a:r>
              <a:rPr lang="nl-NL" dirty="0" smtClean="0"/>
              <a:t>Met een centerpons worden alle gaatjes gecenterd zodat het  boren wordt vergemakkelijkt</a:t>
            </a:r>
          </a:p>
        </p:txBody>
      </p:sp>
      <p:pic>
        <p:nvPicPr>
          <p:cNvPr id="1026" name="Picture 2" descr="C:\Users\Eigenaar\Pictures\Pionier\foto's\metalen chasisdeel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3" y="476673"/>
            <a:ext cx="4033901" cy="26892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igenaar\Pictures\Pionier\foto's\metalen chasisdeel 00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3" y="3501008"/>
            <a:ext cx="4061149" cy="2707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598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Project Pionier 3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008313" cy="4691063"/>
          </a:xfrm>
        </p:spPr>
        <p:txBody>
          <a:bodyPr/>
          <a:lstStyle/>
          <a:p>
            <a:r>
              <a:rPr lang="nl-NL" sz="1600" b="1" dirty="0" smtClean="0"/>
              <a:t>Het maken van de bovenplaat</a:t>
            </a:r>
          </a:p>
          <a:p>
            <a:endParaRPr lang="nl-NL" dirty="0" smtClean="0"/>
          </a:p>
          <a:p>
            <a:r>
              <a:rPr lang="nl-NL" dirty="0" smtClean="0"/>
              <a:t>Nadat de papieren mal is verwijderd worden de kleine gaten naar 3 mm ø geboord.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>
              <a:spcBef>
                <a:spcPts val="0"/>
              </a:spcBef>
            </a:pPr>
            <a:r>
              <a:rPr lang="nl-NL" dirty="0" smtClean="0"/>
              <a:t>De twee grote gaten worden eerst voorgeboord op 10 mm ø. Daarna met een conische boor (op de laagste draaisnelheid) naar 20 mm ø gebracht.</a:t>
            </a:r>
            <a:endParaRPr lang="nl-NL" dirty="0"/>
          </a:p>
          <a:p>
            <a:pPr>
              <a:spcBef>
                <a:spcPts val="0"/>
              </a:spcBef>
            </a:pPr>
            <a:r>
              <a:rPr lang="nl-NL" dirty="0" smtClean="0"/>
              <a:t>Dit moet om en om gebeuren.</a:t>
            </a:r>
          </a:p>
          <a:p>
            <a:endParaRPr lang="nl-NL" dirty="0" smtClean="0"/>
          </a:p>
        </p:txBody>
      </p:sp>
      <p:pic>
        <p:nvPicPr>
          <p:cNvPr id="1026" name="Picture 2" descr="C:\Users\Eigenaar\Pictures\Pionier\foto's\metalen chasisdeel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960440" cy="26402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Eigenaar\Pictures\Pionier\foto's\metalen chasisdeel 01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960440" cy="26402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820</TotalTime>
  <Words>1315</Words>
  <Application>Microsoft Office PowerPoint</Application>
  <PresentationFormat>Diavoorstelling (4:3)</PresentationFormat>
  <Paragraphs>298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  <vt:lpstr>Project Pionier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Pionier 3</dc:title>
  <dc:creator>Vendriks</dc:creator>
  <cp:lastModifiedBy>Eigenaar</cp:lastModifiedBy>
  <cp:revision>124</cp:revision>
  <dcterms:created xsi:type="dcterms:W3CDTF">2013-02-07T15:07:15Z</dcterms:created>
  <dcterms:modified xsi:type="dcterms:W3CDTF">2013-08-12T15:24:18Z</dcterms:modified>
</cp:coreProperties>
</file>